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80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E2A5-E670-4D2C-B3FF-DE7C4F5ADD12}" type="datetimeFigureOut">
              <a:rPr lang="pt-BR" smtClean="0"/>
              <a:pPr/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DCCE0-F902-49F4-B316-383FCC8F297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539552"/>
            <a:ext cx="6408712" cy="806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48680" y="251520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Valor online – 14/06/18</a:t>
            </a:r>
            <a:endParaRPr lang="pt-B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Gaspar</dc:creator>
  <cp:lastModifiedBy>Gaspar</cp:lastModifiedBy>
  <cp:revision>7</cp:revision>
  <dcterms:created xsi:type="dcterms:W3CDTF">2018-06-14T11:10:15Z</dcterms:created>
  <dcterms:modified xsi:type="dcterms:W3CDTF">2018-06-14T19:30:23Z</dcterms:modified>
</cp:coreProperties>
</file>